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21"/>
  </p:notesMasterIdLst>
  <p:handoutMasterIdLst>
    <p:handoutMasterId r:id="rId22"/>
  </p:handoutMasterIdLst>
  <p:sldIdLst>
    <p:sldId id="332" r:id="rId2"/>
    <p:sldId id="288" r:id="rId3"/>
    <p:sldId id="330" r:id="rId4"/>
    <p:sldId id="339" r:id="rId5"/>
    <p:sldId id="338" r:id="rId6"/>
    <p:sldId id="337" r:id="rId7"/>
    <p:sldId id="331" r:id="rId8"/>
    <p:sldId id="302" r:id="rId9"/>
    <p:sldId id="335" r:id="rId10"/>
    <p:sldId id="334" r:id="rId11"/>
    <p:sldId id="336" r:id="rId12"/>
    <p:sldId id="312" r:id="rId13"/>
    <p:sldId id="313" r:id="rId14"/>
    <p:sldId id="259" r:id="rId15"/>
    <p:sldId id="317" r:id="rId16"/>
    <p:sldId id="292" r:id="rId17"/>
    <p:sldId id="315" r:id="rId18"/>
    <p:sldId id="329" r:id="rId19"/>
    <p:sldId id="28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Cattenstart" initials="FC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B05"/>
    <a:srgbClr val="5B184B"/>
    <a:srgbClr val="843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E8373-8A6B-40BA-BB46-9B6DEC30646E}" type="datetimeFigureOut">
              <a:rPr lang="nl-NL" smtClean="0"/>
              <a:pPr/>
              <a:t>7-11-2017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8EC1-7B63-4EFC-A436-C24A5BD1E8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4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5620-6571-4A1C-A9EE-C8371976496E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1886-A767-490A-B405-5A244F99C35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80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96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94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535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56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14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71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363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69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007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088767-EABA-41E4-862A-D66ADA09060F}" type="datetimeFigureOut">
              <a:rPr lang="nl-NL" smtClean="0"/>
              <a:pPr/>
              <a:t>7-11-2017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6816D3-C119-477C-B648-90948258C7CD}" type="slidenum">
              <a:rPr lang="nl-NL" smtClean="0"/>
              <a:pPr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9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Knappe Kleuters…. Ken je dat kind?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4" name="Afbeelding 3" descr="DSC_2167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63" y="0"/>
            <a:ext cx="45549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intake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97280" y="2076516"/>
            <a:ext cx="86778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1a: Anamnese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1b: Interpretatie anamnese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2: Menstekening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3: Spelobservatie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4: Overzicht intake</a:t>
            </a:r>
            <a:endParaRPr lang="nl-N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5" descr="DSC_217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10" y="2250472"/>
            <a:ext cx="2790336" cy="18532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28" y="3980328"/>
            <a:ext cx="4327418" cy="22044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52" y="6318913"/>
            <a:ext cx="2062648" cy="5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 bij uitroepteken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97280" y="2076516"/>
            <a:ext cx="8677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5: Eerste week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6: Gesprek ouder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7: Algemene observaties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8: Screening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9: Tekening </a:t>
            </a:r>
            <a:r>
              <a:rPr lang="nl-NL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vd</a:t>
            </a: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maand</a:t>
            </a:r>
          </a:p>
          <a:p>
            <a:pPr marL="342900" indent="-342900">
              <a:buAutoNum type="arabicPeriod"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Bijlage 10: Leerlijnen</a:t>
            </a:r>
            <a:endParaRPr lang="nl-N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342">
            <a:off x="9020098" y="1378505"/>
            <a:ext cx="2909653" cy="15831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080">
            <a:off x="8603740" y="2556490"/>
            <a:ext cx="3027138" cy="15186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074">
            <a:off x="8835385" y="3711349"/>
            <a:ext cx="2792745" cy="15839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52" y="6318913"/>
            <a:ext cx="2062648" cy="5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2" name="Afbeelding 1" descr="DSC_218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7" y="0"/>
            <a:ext cx="9553986" cy="6350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Verdieping: voor diegene die meer wil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2" name="Afbeelding 1" descr="DSC_219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30" y="0"/>
            <a:ext cx="9544740" cy="63394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Types hoogbegaafde kinderen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6562"/>
            <a:ext cx="10058400" cy="5713470"/>
          </a:xfrm>
          <a:prstGeom prst="rect">
            <a:avLst/>
          </a:prstGeom>
        </p:spPr>
      </p:pic>
      <p:pic>
        <p:nvPicPr>
          <p:cNvPr id="4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Delphimodel: het kind in zijn geheel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1" y="0"/>
            <a:ext cx="8108078" cy="626533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Zijnsluik, Tessa </a:t>
            </a:r>
            <a:r>
              <a:rPr lang="nl-NL" dirty="0" err="1" smtClean="0">
                <a:solidFill>
                  <a:srgbClr val="FFFFFF"/>
                </a:solidFill>
              </a:rPr>
              <a:t>Kieboom</a:t>
            </a:r>
            <a:r>
              <a:rPr lang="nl-NL" dirty="0" smtClean="0">
                <a:solidFill>
                  <a:srgbClr val="FFFFFF"/>
                </a:solidFill>
              </a:rPr>
              <a:t> + Expertgroep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2" name="Afbeelding 1" descr="DSC_21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4" y="0"/>
            <a:ext cx="10541112" cy="632883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De </a:t>
            </a:r>
            <a:r>
              <a:rPr lang="nl-NL" dirty="0" err="1" smtClean="0">
                <a:solidFill>
                  <a:srgbClr val="FFFFFF"/>
                </a:solidFill>
              </a:rPr>
              <a:t>leertrap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2" name="Afbeelding 1" descr="DSC_21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5" y="0"/>
            <a:ext cx="9512870" cy="63182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43416" y="6414585"/>
            <a:ext cx="416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FFFF"/>
                </a:solidFill>
              </a:rPr>
              <a:t>Materialen voor spelobservaties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15685" y="6403463"/>
            <a:ext cx="3285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</a:rPr>
              <a:t>Ruimtelijk inzicht</a:t>
            </a: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pic>
        <p:nvPicPr>
          <p:cNvPr id="2" name="Afbeelding 1" descr="DSC_21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77" y="0"/>
            <a:ext cx="9554847" cy="63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1325880"/>
          </a:xfrm>
        </p:spPr>
        <p:txBody>
          <a:bodyPr/>
          <a:lstStyle/>
          <a:p>
            <a:pPr algn="ctr"/>
            <a:r>
              <a:rPr lang="nl-NL" sz="4000" dirty="0" err="1" smtClean="0"/>
              <a:t>www.expertgroepontwikkelingsvoorsprong.nl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747" y="2342885"/>
            <a:ext cx="3548051" cy="9507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24" y="129054"/>
            <a:ext cx="6020322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Het brokje dynamiet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24" y="339882"/>
            <a:ext cx="3639929" cy="4349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8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De lolbroek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77" y="619040"/>
            <a:ext cx="3160384" cy="38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De </a:t>
            </a:r>
            <a:r>
              <a:rPr lang="nl-NL" sz="4800" dirty="0" err="1" smtClean="0"/>
              <a:t>politie-agent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71" y="177422"/>
            <a:ext cx="5458619" cy="46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De lolbroek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De lolbroek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242559"/>
            <a:ext cx="10113264" cy="1012191"/>
          </a:xfrm>
        </p:spPr>
        <p:txBody>
          <a:bodyPr/>
          <a:lstStyle/>
          <a:p>
            <a:pPr algn="ctr"/>
            <a:r>
              <a:rPr lang="nl-NL" sz="4800" dirty="0" smtClean="0"/>
              <a:t>Knappe Kleuters…. Signaleer ze</a:t>
            </a:r>
            <a:endParaRPr lang="nl-NL" sz="4800" dirty="0"/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22" y="6345854"/>
            <a:ext cx="1911177" cy="512145"/>
          </a:xfrm>
          <a:prstGeom prst="rect">
            <a:avLst/>
          </a:prstGeom>
        </p:spPr>
      </p:pic>
      <p:pic>
        <p:nvPicPr>
          <p:cNvPr id="4" name="Afbeelding 3" descr="DSC_2167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63" y="0"/>
            <a:ext cx="455494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9" y="6402934"/>
            <a:ext cx="1698170" cy="45506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665" y="6402917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Theorie, Praktijk en Verdieping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70" y="6334897"/>
            <a:ext cx="1991529" cy="53367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885700" y="131528"/>
            <a:ext cx="6503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 smtClean="0">
                <a:solidFill>
                  <a:schemeClr val="accent1"/>
                </a:solidFill>
              </a:rPr>
              <a:t>Knappe Kleuters Digitaal</a:t>
            </a:r>
            <a:endParaRPr lang="nl-NL" sz="5000" dirty="0">
              <a:solidFill>
                <a:schemeClr val="accent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81" y="1285801"/>
            <a:ext cx="10058400" cy="48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Knappe Kleuters">
      <a:dk1>
        <a:sysClr val="windowText" lastClr="000000"/>
      </a:dk1>
      <a:lt1>
        <a:sysClr val="window" lastClr="FFFFFF"/>
      </a:lt1>
      <a:dk2>
        <a:srgbClr val="5B184B"/>
      </a:dk2>
      <a:lt2>
        <a:srgbClr val="EBEBEB"/>
      </a:lt2>
      <a:accent1>
        <a:srgbClr val="E9AB05"/>
      </a:accent1>
      <a:accent2>
        <a:srgbClr val="5B184B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1882</TotalTime>
  <Words>119</Words>
  <Application>Microsoft Office PowerPoint</Application>
  <PresentationFormat>Breedbeeld</PresentationFormat>
  <Paragraphs>30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Terugblik</vt:lpstr>
      <vt:lpstr>Knappe Kleuters…. Ken je dat kind?</vt:lpstr>
      <vt:lpstr>Het brokje dynamiet</vt:lpstr>
      <vt:lpstr>De lolbroek</vt:lpstr>
      <vt:lpstr>De politie-agent</vt:lpstr>
      <vt:lpstr>De lolbroek</vt:lpstr>
      <vt:lpstr>De lolbroek</vt:lpstr>
      <vt:lpstr>Knappe Kleuters…. Signaleer ze</vt:lpstr>
      <vt:lpstr>PowerPoint-presentatie</vt:lpstr>
      <vt:lpstr>PowerPoint-presentatie</vt:lpstr>
      <vt:lpstr>De intake</vt:lpstr>
      <vt:lpstr>Volgen bij uitroepteken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www.expertgroepontwikkelingsvoorsprong.nl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Fanny Cattenstart</dc:creator>
  <cp:lastModifiedBy>Fanny Cattenstart</cp:lastModifiedBy>
  <cp:revision>190</cp:revision>
  <cp:lastPrinted>2015-03-04T08:37:09Z</cp:lastPrinted>
  <dcterms:created xsi:type="dcterms:W3CDTF">2014-08-25T18:59:10Z</dcterms:created>
  <dcterms:modified xsi:type="dcterms:W3CDTF">2017-11-07T12:14:20Z</dcterms:modified>
</cp:coreProperties>
</file>